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2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notesSlides/notesSlide22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theme/theme4.xml" ContentType="application/vnd.openxmlformats-officedocument.theme+xml"/>
  <Override PartName="/ppt/slides/slide6.xml" ContentType="application/vnd.openxmlformats-officedocument.presentationml.slide+xml"/>
  <Override PartName="/ppt/slideLayouts/slideLayout2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  <p:sldMasterId id="2147483672" r:id="rId3"/>
  </p:sldMasterIdLst>
  <p:notesMasterIdLst>
    <p:notesMasterId r:id="rId34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 /><Relationship Id="rId36" Type="http://schemas.openxmlformats.org/officeDocument/2006/relationships/tableStyles" Target="tableStyles.xml" /><Relationship Id="rId3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9257355" name="Espace réservé d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17433" name="Espace réservé pour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fr-FR"/>
              <a:t>10/30/2013</a:t>
            </a:fld>
            <a:endParaRPr lang="fr-FR"/>
          </a:p>
        </p:txBody>
      </p:sp>
      <p:sp>
        <p:nvSpPr>
          <p:cNvPr id="1088189978" name="Espace réservé pour l'image de la diapositive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1909577513" name="Remarques Espace réservé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528764885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25064995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8163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39770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45188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9C7CDB-FD79-479E-57E9-B551EEC406F0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2668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03825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Nicolas</a:t>
            </a:r>
            <a:endParaRPr/>
          </a:p>
        </p:txBody>
      </p:sp>
      <p:sp>
        <p:nvSpPr>
          <p:cNvPr id="14275129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19671C-5573-F529-0F81-A4140B2BF86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75102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79616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04493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70EF20-EFE8-88C8-FD01-38641A94135D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26886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69429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Mathieu</a:t>
            </a:r>
            <a:endParaRPr/>
          </a:p>
        </p:txBody>
      </p:sp>
      <p:sp>
        <p:nvSpPr>
          <p:cNvPr id="6148189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F8CE6F-3257-386B-DE8F-218FF76AD5D8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1527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16972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Mathieu</a:t>
            </a:r>
            <a:endParaRPr/>
          </a:p>
        </p:txBody>
      </p:sp>
      <p:sp>
        <p:nvSpPr>
          <p:cNvPr id="6006247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1CCF7F-4195-4A5F-ECD4-891214E432ED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78935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01638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80255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A5EC7A-76EB-A40D-7600-A85D3C32ED70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3122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31795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Nicolas</a:t>
            </a:r>
            <a:endParaRPr/>
          </a:p>
        </p:txBody>
      </p:sp>
      <p:sp>
        <p:nvSpPr>
          <p:cNvPr id="4818769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00F810-829D-BC67-C0DB-7ED08358C6BF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70700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15961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92851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DD2732-82CE-EAA2-CFAD-FF9DCCB52232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15557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02977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2069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4796BA-CC6A-701B-3662-6E9B605F89C1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8577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26803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01452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D4336A-141B-FAF5-8240-C59727A46216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42005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45640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39715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DFEB67-8AA3-4FF1-6CBA-E84EF6A7C45F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91438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30317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04595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5E70F2-9CDE-89FE-133F-A0300D8C9BF2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3424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44383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9026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E4C707-4F58-E60E-59F1-321CE22AAC4E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74324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67634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97989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089C5C-F25B-28B0-8547-C8F48E170C64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33913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67475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2865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71AD76-E813-4294-83E9-FC13523A1519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8199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88407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62223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461830-5915-743A-B243-0187D6F02CE4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2201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61295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77358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5ADC11-93CE-5263-5AB1-C90C19413456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6893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811288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32891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9A0F35-51DF-6D9A-3399-DE388F6A76B4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01599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08868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53679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557AF4-BA29-B7C1-9BEF-F5C67946E9C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84479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49234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Nicolas</a:t>
            </a:r>
            <a:endParaRPr/>
          </a:p>
        </p:txBody>
      </p:sp>
      <p:sp>
        <p:nvSpPr>
          <p:cNvPr id="14620276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959008-D629-4241-0DF4-8359FD48348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105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50909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Nicolas</a:t>
            </a:r>
            <a:endParaRPr/>
          </a:p>
        </p:txBody>
      </p:sp>
      <p:sp>
        <p:nvSpPr>
          <p:cNvPr id="19191483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00FD88-501B-CB76-A68E-28FCEB6DEFD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659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14698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92953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3DFBF7-DFED-078D-3052-6A4ABC311A2F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23281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86814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Mathieu</a:t>
            </a:r>
            <a:endParaRPr/>
          </a:p>
        </p:txBody>
      </p:sp>
      <p:sp>
        <p:nvSpPr>
          <p:cNvPr id="12338709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E47A94-9798-0131-2861-9A00A1837BB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01252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62508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Mathieu</a:t>
            </a:r>
            <a:endParaRPr/>
          </a:p>
        </p:txBody>
      </p:sp>
      <p:sp>
        <p:nvSpPr>
          <p:cNvPr id="13764378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B05D1-2C0E-5A6D-95B6-1D8F8976288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15507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82140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Mathieu</a:t>
            </a:r>
            <a:endParaRPr/>
          </a:p>
        </p:txBody>
      </p:sp>
      <p:sp>
        <p:nvSpPr>
          <p:cNvPr id="21373579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DEEF84-5C82-56AC-941B-FD448A04D89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81603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77955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3566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9603CF-F8E3-991A-5168-6F57ECA83A2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000327" name="Titr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116484467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1677118448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486164594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702046552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7631593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953928286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500324315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169593277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21396072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8391086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4"/>
            <a:ext cx="2628900" cy="5811837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805538154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4"/>
            <a:ext cx="7734299" cy="5811837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548022288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3788146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0830762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856574" name="Title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91128711" name="Subtitle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599989955" name="Date Placeholder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449335250" name="Footer Placeholder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047494" name="Slide Number Placeholder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grpSp>
        <p:nvGrpSpPr>
          <p:cNvPr id="1008315040" name="Group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Group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Rectangle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Group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Rectangle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Rectangle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Rectangle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Rectangle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Rectangle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Rectangle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Rectangle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Rectangle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Rectangle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Group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Rectangle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Group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Rectangle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Rectangle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Rectangle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Rectangle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Rectangle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Rectangle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Rectangle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Rectangle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Rectangle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Group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Rectangle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Group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Rectangle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Rectangle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Rectangle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Rectangle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Rectangle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Rectangle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Rectangle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Rectangle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Rectangle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Group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Rectangle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Group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Rectangle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Rectangle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Rectangle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Rectangle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Rectangle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Rectangle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Rectangle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Rectangle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Rectangle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Group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Rectangle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Group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Rectangle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Rectangle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Rectangle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Rectangle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Rectangle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Rectangle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Rectangle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Rectangle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Rectangle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1820608087" name="Group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Rectangle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Rectangle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Rectangle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Rectangle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Rectangle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Rectangle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Rectangle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Rectangle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Rectangle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Rectangle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Rectangle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Rectangle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Rectangle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Rectangle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Rectangle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Rectangle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Rectangle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Rectangle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Rectangle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Rectangle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Rectangle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Rectangle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Rectangle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06281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3103645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49624678" name="Date Placeholder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644928621" name="Footer Placeholder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8795343" name="Slide Number Placeholder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8289864" name="Title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8372739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853135158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075693069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063263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42991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9867194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889976958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755534373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9122445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895161051" name="Title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32912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7243265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0130185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50669569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89105905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544691981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4929826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867040524" name="Title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437921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66242638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894423910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3444593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6358674" name="Date Placeholder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779181402" name="Footer Placeholder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9957990" name="Slide Number Placeholder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591330" name="Content Placeholder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5531828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79288046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03558260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022179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1111354957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590910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83477483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294527186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2089242418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663852775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2917634" name="Title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15686614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200977686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59092492" name="Date Placeholder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366221016" name="Footer Placeholder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8576244" name="Slide Number Placeholder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497466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50273000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15956021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362785444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6652659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9854501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85514553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53610323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302961840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337059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78554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56437147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85049381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08802367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513527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63049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382663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6569144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28995941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727877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317574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0392575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80776560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90612286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981782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759823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2207486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65997872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1807732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71100180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29918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56008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56910250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86691037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0001967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284576757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10339043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511523442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481932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6985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860215380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51881502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435071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13670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754215890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956876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265470" name="Titre 1"/>
          <p:cNvSpPr>
            <a:spLocks noGrp="1"/>
          </p:cNvSpPr>
          <p:nvPr>
            <p:ph type="title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62531374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291539545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714813543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52116740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354295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75216468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59164494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50149195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2395198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595097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847098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27517911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931558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13008618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43420904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33797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98035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33231327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8749376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3410038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155723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360168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48472491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74338189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3265455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290578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6503468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26723600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198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1270580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207688825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249453779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77288174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107566" name="Titr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593697914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7" y="1681162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386951772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7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93916884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546255091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26323215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153344801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04796710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12658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541018226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2039737792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076421830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451483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844612211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6830151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867323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586724039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2139584870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750914452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96143693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419271114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9051614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493849944" name="Espace réservé pour une image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1967489410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903252780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196308158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819064651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265617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60112322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112028458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93666359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82498412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2626410" name="Rectangle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94090038" name="Rectangle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2105419122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Group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Group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Rectangle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Rectangle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Rectangle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Rectangle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Rectangle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Rectangle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Rectangle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Rectangle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Rectangle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Group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Rectangle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Group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Rectangle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Rectangle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Rectangle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Rectangle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Rectangle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Rectangle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Rectangle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Rectangle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Rectangle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Group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Rectangle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Group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Rectangle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Rectangle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Rectangle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Rectangle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Rectangle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Rectangle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Rectangle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Rectangle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Rectangle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Group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Rectangle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Group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Rectangle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Rectangle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Rectangle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Rectangle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Rectangle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Rectangle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Rectangle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Rectangle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Rectangle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Group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Rectangle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Group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Rectangle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Rectangle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Rectangle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Rectangle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Rectangle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Rectangle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Rectangle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Rectangle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Rectangle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Group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Rectangle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Group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Rectangle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Rectangle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Rectangle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Rectangle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Rectangle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Rectangle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Rectangle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Rectangle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Rectangle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Group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Rectangle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Group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Rectangle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Rectangle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Rectangle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Rectangle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Rectangle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Rectangle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Rectangle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Rectangle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Rectangle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Group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Rectangle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Group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Rectangle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Rectangle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Rectangle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Rectangle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Rectangle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Rectangle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Rectangle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Rectangle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Rectangle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Group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Rectangle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Group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Rectangle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Rectangle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Rectangle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Rectangle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Rectangle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Rectangle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Rectangle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Rectangle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Rectangle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Rectangle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Rectangle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Rectangle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Rectangle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Rectangle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Rectangle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Rectangle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Rectangle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Rectangle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Group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Rectangle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Rectangle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Rectangle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Rectangle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Rectangle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Rectangle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699345182" name="Rectangle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02443186" name="Rectangle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083699716" name="Rectangle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292597169" name="Rectangle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889275462" name="Rectangle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671709693" name="Rectangle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367340177" name="Rectangle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969832680" name="Rectangle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734390291" name="Rectangle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61592455" name="Rectangle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591305396" name="Rectangle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2120448719" name="Rectangle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243245585" name="Rectangle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708848588" name="Rectangle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1652178342" name="Rectangle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096863737" name="Rectangle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52626755" name="Rectangle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6084717" name="Rectangle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1185332526" name="Rectangle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446570313" name="Rectangle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463190566" name="Rectangle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60803967" name="Rectangle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743026398" name="Rectangle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295669623" name="Rectangle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510683318" name="Rectangle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517353105" name="Rectangle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178841114" name="Rectangle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311393586" name="Rectangle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31813049" name="Rectangle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75443607" name="Rectangle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347700069" name="Rectangle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482910729" name="Rectangle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1456143882" name="Rectangle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30142713" name="Rectangle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1340391788" name="Rectangle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206487577" name="Rectangle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78679023" name="Rectangle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108717425" name="Rectangle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563119084" name="Rectangle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261480412" name="Rectangle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695918189" name="Rectangle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585734107" name="Rectangle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32334925" name="Rectangle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079096612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43477705" name="Title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2874084" name="Slide Number Placeholder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643454391" name="Date Placeholder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582443286" name="Footer Placeholder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283857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232574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530614862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72733275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933708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2382125" name="Titre 1"/>
          <p:cNvSpPr>
            <a:spLocks noGrp="1"/>
          </p:cNvSpPr>
          <p:nvPr>
            <p:ph type="title"/>
          </p:nvPr>
        </p:nvSpPr>
        <p:spPr bwMode="auto">
          <a:xfrm>
            <a:off x="893683" y="2178470"/>
            <a:ext cx="1051560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Projet OCR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26290124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4043963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091016662" name=""/>
          <p:cNvSpPr/>
          <p:nvPr/>
        </p:nvSpPr>
        <p:spPr bwMode="auto">
          <a:xfrm flipH="0" flipV="0">
            <a:off x="2405315" y="3603647"/>
            <a:ext cx="2820509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as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 Tessier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488686006" name=""/>
          <p:cNvSpPr/>
          <p:nvPr/>
        </p:nvSpPr>
        <p:spPr bwMode="auto">
          <a:xfrm flipH="0" flipV="0">
            <a:off x="6747768" y="3603647"/>
            <a:ext cx="3148080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Mathieu Laureti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833849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Résultat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96571769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732280120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575593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15000" y="265175"/>
            <a:ext cx="6992861" cy="6336711"/>
          </a:xfrm>
          <a:prstGeom prst="rect">
            <a:avLst/>
          </a:prstGeom>
        </p:spPr>
      </p:pic>
      <p:sp>
        <p:nvSpPr>
          <p:cNvPr id="326932954" name=""/>
          <p:cNvSpPr/>
          <p:nvPr/>
        </p:nvSpPr>
        <p:spPr bwMode="auto">
          <a:xfrm flipH="0" flipV="0">
            <a:off x="4204920" y="5329179"/>
            <a:ext cx="1646813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57196902" name=""/>
          <p:cNvSpPr/>
          <p:nvPr/>
        </p:nvSpPr>
        <p:spPr bwMode="auto">
          <a:xfrm flipH="0" flipV="0">
            <a:off x="1819234" y="5271085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Coude peu élevé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57665039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21287" y="3791330"/>
            <a:ext cx="4199242" cy="419924"/>
          </a:xfrm>
          <a:prstGeom prst="rect">
            <a:avLst/>
          </a:prstGeom>
        </p:spPr>
      </p:pic>
      <p:pic>
        <p:nvPicPr>
          <p:cNvPr id="146258015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21287" y="3068309"/>
            <a:ext cx="4199242" cy="419924"/>
          </a:xfrm>
          <a:prstGeom prst="rect">
            <a:avLst/>
          </a:prstGeom>
        </p:spPr>
      </p:pic>
      <p:pic>
        <p:nvPicPr>
          <p:cNvPr id="177614928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21287" y="2367202"/>
            <a:ext cx="4199242" cy="419924"/>
          </a:xfrm>
          <a:prstGeom prst="rect">
            <a:avLst/>
          </a:prstGeom>
        </p:spPr>
      </p:pic>
      <p:pic>
        <p:nvPicPr>
          <p:cNvPr id="133794505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226285" y="4637809"/>
            <a:ext cx="4194244" cy="419424"/>
          </a:xfrm>
          <a:prstGeom prst="rect">
            <a:avLst/>
          </a:prstGeom>
        </p:spPr>
      </p:pic>
      <p:pic>
        <p:nvPicPr>
          <p:cNvPr id="302373224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221287" y="1690686"/>
            <a:ext cx="4199242" cy="419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7378928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457812971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pic>
        <p:nvPicPr>
          <p:cNvPr id="19337909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  <p:sp>
        <p:nvSpPr>
          <p:cNvPr id="2045777022" name=""/>
          <p:cNvSpPr/>
          <p:nvPr/>
        </p:nvSpPr>
        <p:spPr bwMode="auto">
          <a:xfrm flipH="0" flipV="0">
            <a:off x="5676605" y="4591717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67544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Évaluation + amélioration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61716092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b="1"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Robuste + versatile</a:t>
            </a: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531462034" name=""/>
          <p:cNvSpPr txBox="1"/>
          <p:nvPr/>
        </p:nvSpPr>
        <p:spPr bwMode="auto">
          <a:xfrm flipH="0" flipV="0">
            <a:off x="1274949" y="2735217"/>
            <a:ext cx="1711605" cy="366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14716413" name=""/>
          <p:cNvSpPr/>
          <p:nvPr/>
        </p:nvSpPr>
        <p:spPr bwMode="auto">
          <a:xfrm flipH="0" flipV="0">
            <a:off x="1274949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Gras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61783076" name=""/>
          <p:cNvSpPr/>
          <p:nvPr/>
        </p:nvSpPr>
        <p:spPr bwMode="auto">
          <a:xfrm flipH="0" flipV="0">
            <a:off x="4680447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Contexte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107647928" name=""/>
          <p:cNvSpPr/>
          <p:nvPr/>
        </p:nvSpPr>
        <p:spPr bwMode="auto">
          <a:xfrm flipH="0" flipV="0">
            <a:off x="8017615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Rotation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4580328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809313" y="2643407"/>
            <a:ext cx="2649827" cy="2584514"/>
          </a:xfrm>
          <a:prstGeom prst="rect">
            <a:avLst/>
          </a:prstGeom>
        </p:spPr>
      </p:pic>
      <p:pic>
        <p:nvPicPr>
          <p:cNvPr id="6645485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4" y="2681793"/>
            <a:ext cx="2610470" cy="2546127"/>
          </a:xfrm>
          <a:prstGeom prst="rect">
            <a:avLst/>
          </a:prstGeom>
        </p:spPr>
      </p:pic>
      <p:pic>
        <p:nvPicPr>
          <p:cNvPr id="174732768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066647" y="2643407"/>
            <a:ext cx="2649827" cy="2584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9728735" name=""/>
          <p:cNvSpPr/>
          <p:nvPr/>
        </p:nvSpPr>
        <p:spPr bwMode="auto">
          <a:xfrm flipH="0" flipV="0">
            <a:off x="5862193" y="2049827"/>
            <a:ext cx="4391699" cy="4012711"/>
          </a:xfrm>
          <a:prstGeom prst="donut">
            <a:avLst>
              <a:gd name="adj" fmla="val 7461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11795141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Évaluation + amélioration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989404875" name="Espace réservé du contenu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40000" lnSpcReduction="12000"/>
          </a:bodyPr>
          <a:lstStyle/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{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Stencil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HELLO, WORLD!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Vladimir_Script_Regular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Jus )39/223 74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Brush_Script_MT_Italic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ello, Weordd!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Bradley_Hand_ITC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Hellp, Worlo !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Juice_ITC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Fello or!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}</a:t>
            </a: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92300014" name=""/>
          <p:cNvSpPr txBox="1"/>
          <p:nvPr/>
        </p:nvSpPr>
        <p:spPr bwMode="auto">
          <a:xfrm flipH="0" flipV="0">
            <a:off x="1274949" y="2735217"/>
            <a:ext cx="1711604" cy="36611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776277806" name=""/>
          <p:cNvSpPr/>
          <p:nvPr/>
        </p:nvSpPr>
        <p:spPr bwMode="auto">
          <a:xfrm flipH="0" flipV="0">
            <a:off x="6941431" y="3500680"/>
            <a:ext cx="2233224" cy="55550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Original</a:t>
            </a:r>
            <a:endParaRPr>
              <a:solidFill>
                <a:schemeClr val="tx1"/>
              </a:solidFill>
              <a:latin typeface="Open Sans Extrabold"/>
              <a:cs typeface="Open Sans Extrabold"/>
            </a:endParaRPr>
          </a:p>
        </p:txBody>
      </p:sp>
      <p:sp>
        <p:nvSpPr>
          <p:cNvPr id="116595157" name=""/>
          <p:cNvSpPr/>
          <p:nvPr/>
        </p:nvSpPr>
        <p:spPr bwMode="auto">
          <a:xfrm flipH="0" flipV="0">
            <a:off x="4303680" y="3370980"/>
            <a:ext cx="207488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Vladimir_Script_Regular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354189594" name=""/>
          <p:cNvSpPr/>
          <p:nvPr/>
        </p:nvSpPr>
        <p:spPr bwMode="auto">
          <a:xfrm flipH="0" flipV="0">
            <a:off x="7076167" y="1892321"/>
            <a:ext cx="207488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Brush_Script_MT_Italic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26062884" name=""/>
          <p:cNvSpPr/>
          <p:nvPr/>
        </p:nvSpPr>
        <p:spPr bwMode="auto">
          <a:xfrm flipH="0" flipV="0">
            <a:off x="9889196" y="3429000"/>
            <a:ext cx="195156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Bradley_Hand_ITC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477300531" name=""/>
          <p:cNvSpPr/>
          <p:nvPr/>
        </p:nvSpPr>
        <p:spPr bwMode="auto">
          <a:xfrm flipH="0" flipV="0">
            <a:off x="5058556" y="5093731"/>
            <a:ext cx="207488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Stencil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541836825" name=""/>
          <p:cNvSpPr/>
          <p:nvPr/>
        </p:nvSpPr>
        <p:spPr bwMode="auto">
          <a:xfrm flipH="0" flipV="0">
            <a:off x="8851753" y="5093731"/>
            <a:ext cx="207488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Juice_ITC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214559923" name="Espace réservé du contenu 2"/>
          <p:cNvSpPr>
            <a:spLocks noGrp="1"/>
          </p:cNvSpPr>
          <p:nvPr/>
        </p:nvSpPr>
        <p:spPr bwMode="auto">
          <a:xfrm flipH="0" flipV="0">
            <a:off x="5058556" y="5797621"/>
            <a:ext cx="2017610" cy="54275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65000" lnSpcReduction="7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HELLO, WORLD!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54478469" name="Espace réservé du contenu 2"/>
          <p:cNvSpPr>
            <a:spLocks noGrp="1"/>
          </p:cNvSpPr>
          <p:nvPr/>
        </p:nvSpPr>
        <p:spPr bwMode="auto">
          <a:xfrm flipH="0" flipV="0">
            <a:off x="8880391" y="5905584"/>
            <a:ext cx="2017609" cy="5427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Fello or !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965584982" name="Espace réservé du contenu 2"/>
          <p:cNvSpPr>
            <a:spLocks noGrp="1"/>
          </p:cNvSpPr>
          <p:nvPr/>
        </p:nvSpPr>
        <p:spPr bwMode="auto">
          <a:xfrm flipH="0" flipV="0">
            <a:off x="6925612" y="4152983"/>
            <a:ext cx="2264861" cy="4459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HELLO WORLD!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466966491" name="Espace réservé du contenu 2"/>
          <p:cNvSpPr>
            <a:spLocks noGrp="1"/>
          </p:cNvSpPr>
          <p:nvPr/>
        </p:nvSpPr>
        <p:spPr bwMode="auto">
          <a:xfrm flipH="0" flipV="0">
            <a:off x="4332318" y="4056183"/>
            <a:ext cx="2017609" cy="5427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5000" lnSpcReduction="5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Jus )39/223 74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48269373" name="Espace réservé du contenu 2"/>
          <p:cNvSpPr>
            <a:spLocks noGrp="1"/>
          </p:cNvSpPr>
          <p:nvPr/>
        </p:nvSpPr>
        <p:spPr bwMode="auto">
          <a:xfrm flipH="0" flipV="0">
            <a:off x="7042384" y="2558575"/>
            <a:ext cx="2142452" cy="5427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Ello, Weordd !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989214886" name="Espace réservé du contenu 2"/>
          <p:cNvSpPr>
            <a:spLocks noGrp="1"/>
          </p:cNvSpPr>
          <p:nvPr/>
        </p:nvSpPr>
        <p:spPr bwMode="auto">
          <a:xfrm flipH="0" flipV="0">
            <a:off x="9817803" y="4152983"/>
            <a:ext cx="2094354" cy="5427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Hellp, Worlo !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4478437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219516611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715522422" name=""/>
          <p:cNvSpPr/>
          <p:nvPr/>
        </p:nvSpPr>
        <p:spPr bwMode="auto">
          <a:xfrm flipH="0" flipV="0">
            <a:off x="3207881" y="5356308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2421910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1206517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Conclusion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23052059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64152138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685477727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Réussite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999086862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Manuscrite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579007556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Fichier text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5602814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28453345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19212" y="2735217"/>
            <a:ext cx="2555697" cy="2492705"/>
          </a:xfrm>
          <a:prstGeom prst="rect">
            <a:avLst/>
          </a:prstGeom>
        </p:spPr>
      </p:pic>
      <p:sp>
        <p:nvSpPr>
          <p:cNvPr id="1056476009" name=""/>
          <p:cNvSpPr/>
          <p:nvPr/>
        </p:nvSpPr>
        <p:spPr bwMode="auto">
          <a:xfrm flipH="0" flipV="0">
            <a:off x="4465461" y="2735217"/>
            <a:ext cx="2663197" cy="2611676"/>
          </a:xfrm>
          <a:prstGeom prst="noSmoking">
            <a:avLst>
              <a:gd name="adj" fmla="val 7368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20083482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56379" y="2735217"/>
            <a:ext cx="2555697" cy="249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892188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Nicolas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Tessier (Open sans Extrebold)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4639950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359655379" name=""/>
          <p:cNvSpPr/>
          <p:nvPr/>
        </p:nvSpPr>
        <p:spPr bwMode="auto">
          <a:xfrm flipH="0" flipV="0">
            <a:off x="3438010" y="2574324"/>
            <a:ext cx="2233226" cy="1135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Text</a:t>
            </a:r>
            <a:endParaRPr lang="fr-FR" sz="1800" b="0" i="0" u="none" strike="noStrike" cap="none" spc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55956442" name=""/>
          <p:cNvSpPr/>
          <p:nvPr/>
        </p:nvSpPr>
        <p:spPr bwMode="auto">
          <a:xfrm flipH="0" flipV="0">
            <a:off x="6216219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102572517" name=""/>
          <p:cNvSpPr/>
          <p:nvPr/>
        </p:nvSpPr>
        <p:spPr bwMode="auto">
          <a:xfrm flipH="0" flipV="0">
            <a:off x="8719750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850449338" name=""/>
          <p:cNvSpPr/>
          <p:nvPr/>
        </p:nvSpPr>
        <p:spPr bwMode="auto">
          <a:xfrm flipH="0" flipV="0">
            <a:off x="1011621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7FFF00"/>
              </a:gs>
              <a:gs pos="74000">
                <a:srgbClr val="BFFF00"/>
              </a:gs>
              <a:gs pos="100000">
                <a:srgbClr val="FFFF0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Text</a:t>
            </a:r>
            <a:endParaRPr/>
          </a:p>
        </p:txBody>
      </p:sp>
      <p:sp>
        <p:nvSpPr>
          <p:cNvPr id="174363468" name=""/>
          <p:cNvSpPr/>
          <p:nvPr/>
        </p:nvSpPr>
        <p:spPr bwMode="auto">
          <a:xfrm flipH="0" flipV="0">
            <a:off x="3532399" y="4380727"/>
            <a:ext cx="2138837" cy="56795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Some text</a:t>
            </a:r>
            <a:endParaRPr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233107515" name=""/>
          <p:cNvSpPr/>
          <p:nvPr/>
        </p:nvSpPr>
        <p:spPr bwMode="auto">
          <a:xfrm flipH="0" flipV="0">
            <a:off x="8719750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B0F0"/>
              </a:gs>
              <a:gs pos="100000">
                <a:srgbClr val="00B6F2"/>
              </a:gs>
            </a:gsLst>
            <a:path path="circle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l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842221717" name=""/>
          <p:cNvSpPr/>
          <p:nvPr/>
        </p:nvSpPr>
        <p:spPr bwMode="auto">
          <a:xfrm flipH="0" flipV="0">
            <a:off x="6216219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767420360" name=""/>
          <p:cNvSpPr/>
          <p:nvPr/>
        </p:nvSpPr>
        <p:spPr bwMode="auto">
          <a:xfrm flipH="0" flipV="0">
            <a:off x="1058815" y="262902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D6C9E"/>
              </a:gs>
              <a:gs pos="100000">
                <a:srgbClr val="FEB68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9001069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91871445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133804193" name=""/>
          <p:cNvSpPr txBox="1"/>
          <p:nvPr/>
        </p:nvSpPr>
        <p:spPr bwMode="auto">
          <a:xfrm flipH="0" flipV="0">
            <a:off x="1274949" y="2735219"/>
            <a:ext cx="171160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000501419" name=""/>
          <p:cNvSpPr/>
          <p:nvPr/>
        </p:nvSpPr>
        <p:spPr bwMode="auto">
          <a:xfrm flipH="0" flipV="0">
            <a:off x="1061335" y="239733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69518366" name=""/>
          <p:cNvSpPr/>
          <p:nvPr/>
        </p:nvSpPr>
        <p:spPr bwMode="auto">
          <a:xfrm flipH="0" flipV="0">
            <a:off x="3641807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8F2A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1269276842" name=""/>
          <p:cNvSpPr/>
          <p:nvPr/>
        </p:nvSpPr>
        <p:spPr bwMode="auto">
          <a:xfrm flipH="0" flipV="0">
            <a:off x="6323480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38F2A8"/>
              </a:gs>
              <a:gs pos="100000">
                <a:srgbClr val="00B0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8026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normal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3910777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Nicolas Tessier sait faire du desing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875997949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9788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Image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39438164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868208256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207139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68469" y="416747"/>
            <a:ext cx="7701182" cy="7701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438760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236099377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342254125" name=""/>
          <p:cNvSpPr/>
          <p:nvPr/>
        </p:nvSpPr>
        <p:spPr bwMode="auto">
          <a:xfrm flipH="0" flipV="0">
            <a:off x="3531860" y="227850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6874431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92242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conversation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33037579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026857320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6350300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933355444" name=""/>
          <p:cNvSpPr/>
          <p:nvPr/>
        </p:nvSpPr>
        <p:spPr bwMode="auto">
          <a:xfrm flipH="0" flipV="0">
            <a:off x="7511249" y="2207482"/>
            <a:ext cx="3733139" cy="527734"/>
          </a:xfrm>
          <a:prstGeom prst="wedgeRoundRectCallout">
            <a:avLst>
              <a:gd name="adj1" fmla="val 45334"/>
              <a:gd name="adj2" fmla="val 76000"/>
              <a:gd name="adj3" fmla="val 16667"/>
            </a:avLst>
          </a:prstGeom>
          <a:solidFill>
            <a:srgbClr val="2467FE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latin typeface="Open Sans Semibold"/>
              <a:cs typeface="Open Sans Semibold"/>
            </a:endParaRPr>
          </a:p>
        </p:txBody>
      </p:sp>
      <p:sp>
        <p:nvSpPr>
          <p:cNvPr id="1278186160" name=""/>
          <p:cNvSpPr/>
          <p:nvPr/>
        </p:nvSpPr>
        <p:spPr bwMode="auto">
          <a:xfrm flipH="0" flipV="0">
            <a:off x="912854" y="3172854"/>
            <a:ext cx="3732769" cy="487059"/>
          </a:xfrm>
          <a:prstGeom prst="wedgeRoundRectCallout">
            <a:avLst>
              <a:gd name="adj1" fmla="val -47196"/>
              <a:gd name="adj2" fmla="val 116491"/>
              <a:gd name="adj3" fmla="val 16667"/>
            </a:avLst>
          </a:prstGeom>
          <a:solidFill>
            <a:srgbClr val="E3E3E5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solidFill>
                <a:schemeClr val="tx1"/>
              </a:solidFill>
              <a:latin typeface="Open Sans Semibold"/>
              <a:cs typeface="Open Sans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829099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Graphique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00746376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303359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1509300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graphicFrame>
        <p:nvGraphicFramePr>
          <p:cNvPr id="1643765752" name=""/>
          <p:cNvGraphicFramePr>
            <a:graphicFrameLocks xmlns:a="http://schemas.openxmlformats.org/drawingml/2006/main"/>
          </p:cNvGraphicFramePr>
          <p:nvPr/>
        </p:nvGraphicFramePr>
        <p:xfrm>
          <a:off x="896733" y="2029139"/>
          <a:ext cx="10398528" cy="4147822"/>
        </p:xfrm>
        <a:graphic>
          <a:graphicData uri="http://schemas.openxmlformats.org/drawingml/2006/table">
            <a:tbl>
              <a:tblPr firstRow="1" firstCol="0" lastRow="0" lastCol="0" bandRow="0" bandCol="0">
                <a:tableStyleId>{5C22544A-7EE6-4342-B048-85BDC9FD1C3A}</a:tableStyleId>
              </a:tblPr>
              <a:tblGrid>
                <a:gridCol w="2059365"/>
                <a:gridCol w="2059365"/>
                <a:gridCol w="2059365"/>
                <a:gridCol w="2059365"/>
                <a:gridCol w="2059365"/>
              </a:tblGrid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</a:tr>
              <a:tr h="1058059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673804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38F2A8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</a:t>
            </a:r>
            <a:endParaRPr>
              <a:gradFill>
                <a:gsLst>
                  <a:gs pos="0">
                    <a:srgbClr val="38F2A8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23306119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921026710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538929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0000">
                        <a:alpha val="99999"/>
                      </a:srgbClr>
                    </a:gs>
                    <a:gs pos="100000">
                      <a:srgbClr val="FFC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0000">
                      <a:alpha val="99999"/>
                    </a:srgbClr>
                  </a:gs>
                  <a:gs pos="100000">
                    <a:srgbClr val="FFC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94220960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39730385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952110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7030A0">
                        <a:alpha val="99999"/>
                      </a:srgbClr>
                    </a:gs>
                    <a:gs pos="100000">
                      <a:srgbClr val="FF0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sombre</a:t>
            </a:r>
            <a:endParaRPr>
              <a:gradFill>
                <a:gsLst>
                  <a:gs pos="0">
                    <a:srgbClr val="7030A0">
                      <a:alpha val="99999"/>
                    </a:srgbClr>
                  </a:gs>
                  <a:gs pos="100000">
                    <a:srgbClr val="FF0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29057692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26025602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365317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74967374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200407257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1631299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9"/>
            <a:ext cx="352594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256873853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4388338" cy="4029505"/>
          </a:xfrm>
        </p:spPr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</p:txBody>
      </p:sp>
      <p:sp>
        <p:nvSpPr>
          <p:cNvPr id="691942099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785425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07934" y="-51486"/>
            <a:ext cx="7881660" cy="9003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237973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utilité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57530787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455983383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113811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2627" y="2681794"/>
            <a:ext cx="2597866" cy="2533834"/>
          </a:xfrm>
          <a:prstGeom prst="rect">
            <a:avLst/>
          </a:prstGeom>
        </p:spPr>
      </p:pic>
      <p:sp>
        <p:nvSpPr>
          <p:cNvPr id="226558119" name=""/>
          <p:cNvSpPr/>
          <p:nvPr/>
        </p:nvSpPr>
        <p:spPr bwMode="auto">
          <a:xfrm flipH="0" flipV="0">
            <a:off x="1274949" y="5372187"/>
            <a:ext cx="2233224" cy="5555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Recherche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9019311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sp>
        <p:nvSpPr>
          <p:cNvPr id="1152270754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Science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55448078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35295" y="2681794"/>
            <a:ext cx="2597865" cy="2533833"/>
          </a:xfrm>
          <a:prstGeom prst="rect">
            <a:avLst/>
          </a:prstGeom>
        </p:spPr>
      </p:pic>
      <p:sp>
        <p:nvSpPr>
          <p:cNvPr id="352130641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Finance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574832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objectif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841185761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041415510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287984120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485590011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OCR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441420234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Texte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9689118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3249450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26888290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62913" y="2747961"/>
            <a:ext cx="2542630" cy="2479959"/>
          </a:xfrm>
          <a:prstGeom prst="rect">
            <a:avLst/>
          </a:prstGeom>
        </p:spPr>
      </p:pic>
      <p:sp>
        <p:nvSpPr>
          <p:cNvPr id="1416302205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418416902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479205156" name=""/>
          <p:cNvSpPr/>
          <p:nvPr/>
        </p:nvSpPr>
        <p:spPr bwMode="auto">
          <a:xfrm flipH="0" flipV="0">
            <a:off x="5554836" y="1825623"/>
            <a:ext cx="484448" cy="6505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861594585" name=""/>
          <p:cNvSpPr/>
          <p:nvPr/>
        </p:nvSpPr>
        <p:spPr bwMode="auto">
          <a:xfrm flipH="0" flipV="0">
            <a:off x="4639658" y="2977089"/>
            <a:ext cx="2314804" cy="2250831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3006337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2009830280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077003320" name=""/>
          <p:cNvSpPr/>
          <p:nvPr/>
        </p:nvSpPr>
        <p:spPr bwMode="auto">
          <a:xfrm flipH="0" flipV="0">
            <a:off x="3826119" y="308119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89195303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414605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plan global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10410490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7323939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89941952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Tesseract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254741255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701231469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018959743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990575177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592248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18180035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15960290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2070629956" name=""/>
          <p:cNvSpPr/>
          <p:nvPr/>
        </p:nvSpPr>
        <p:spPr bwMode="auto">
          <a:xfrm flipH="0" flipV="0">
            <a:off x="5554835" y="1825623"/>
            <a:ext cx="484447" cy="6505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174339657" name=""/>
          <p:cNvSpPr/>
          <p:nvPr/>
        </p:nvSpPr>
        <p:spPr bwMode="auto">
          <a:xfrm flipH="0" flipV="0">
            <a:off x="4491825" y="2681794"/>
            <a:ext cx="2610469" cy="2546126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39306130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110933" y="1292240"/>
            <a:ext cx="2046589" cy="1324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167929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79132910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45073204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002606798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Phrase 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810224966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78379636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954160676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2066247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1694307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6" y="2681794"/>
            <a:ext cx="2610468" cy="2546127"/>
          </a:xfrm>
          <a:prstGeom prst="rect">
            <a:avLst/>
          </a:prstGeom>
        </p:spPr>
      </p:pic>
      <p:sp>
        <p:nvSpPr>
          <p:cNvPr id="2027999244" name=""/>
          <p:cNvSpPr/>
          <p:nvPr/>
        </p:nvSpPr>
        <p:spPr bwMode="auto">
          <a:xfrm flipH="0" flipV="0">
            <a:off x="838197" y="2306734"/>
            <a:ext cx="6497363" cy="3946071"/>
          </a:xfrm>
          <a:prstGeom prst="frame">
            <a:avLst>
              <a:gd name="adj1" fmla="val 4566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75824308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552919866" name=""/>
          <p:cNvSpPr/>
          <p:nvPr/>
        </p:nvSpPr>
        <p:spPr bwMode="auto">
          <a:xfrm flipH="0" flipV="0">
            <a:off x="7251326" y="3981569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61082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70129707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360720399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637050539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661418718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027670770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247644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4780858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828993" y="2681794"/>
            <a:ext cx="2610468" cy="2546127"/>
          </a:xfrm>
          <a:prstGeom prst="rect">
            <a:avLst/>
          </a:prstGeom>
        </p:spPr>
      </p:pic>
      <p:pic>
        <p:nvPicPr>
          <p:cNvPr id="154780404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91825" y="2681794"/>
            <a:ext cx="2610468" cy="2546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480869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994255407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420791388" name=""/>
          <p:cNvSpPr/>
          <p:nvPr/>
        </p:nvSpPr>
        <p:spPr bwMode="auto">
          <a:xfrm flipH="0" flipV="0">
            <a:off x="4678748" y="385297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1510377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Classic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DocSecurity>0</DocSecurity>
  <PresentationFormat>On-screen Show (4:3)</PresentationFormat>
  <Paragraphs>0</Paragraphs>
  <Slides>26</Slides>
  <Notes>26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16</cp:revision>
  <dcterms:created xsi:type="dcterms:W3CDTF">2012-12-03T06:56:55Z</dcterms:created>
  <dcterms:modified xsi:type="dcterms:W3CDTF">2025-04-23T21:42:55Z</dcterms:modified>
  <cp:category/>
  <cp:contentStatus/>
  <cp:version/>
</cp:coreProperties>
</file>